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6" Type="http://schemas.openxmlformats.org/officeDocument/2006/relationships/viewProps" Target="viewProps.xml" /><Relationship Id="rId1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8" Type="http://schemas.openxmlformats.org/officeDocument/2006/relationships/tableStyles" Target="tableStyles.xml" /><Relationship Id="rId1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Butterfly Security Field Deck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Mick Johnson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June 2026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Field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Customer asks about DR for Okta</a:t>
            </a:r>
          </a:p>
          <a:p>
            <a:pPr lvl="0"/>
            <a:r>
              <a:rPr/>
              <a:t>Customer is evaluating backup tools</a:t>
            </a:r>
          </a:p>
          <a:p>
            <a:pPr lvl="0"/>
            <a:r>
              <a:rPr/>
              <a:t>Customer has audit pressure around identity continuity</a:t>
            </a:r>
          </a:p>
          <a:p>
            <a:pPr lvl="0"/>
            <a:r>
              <a:rPr/>
              <a:t>Customer has Workflows or automation risk</a:t>
            </a:r>
          </a:p>
          <a:p>
            <a:pPr lvl="0"/>
            <a:r>
              <a:rPr/>
              <a:t>Customer needs a safe restore drill before an incident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30 day pilot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Week 1: connect tenant and run baseline backup</a:t>
            </a:r>
          </a:p>
          <a:p>
            <a:pPr lvl="0"/>
            <a:r>
              <a:rPr/>
              <a:t>Week 2: review drift and recovery posture</a:t>
            </a:r>
          </a:p>
          <a:p>
            <a:pPr lvl="0"/>
            <a:r>
              <a:rPr/>
              <a:t>Week 3: run non-disruptive restore preview drill</a:t>
            </a:r>
          </a:p>
          <a:p>
            <a:pPr lvl="0"/>
            <a:r>
              <a:rPr/>
              <a:t>Week 4: deliver readiness and audit evidence summary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Proof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Demo: https://butterflysecurity.org/demo</a:t>
            </a:r>
          </a:p>
          <a:p>
            <a:pPr lvl="0"/>
            <a:r>
              <a:rPr/>
              <a:t>Compare page: https://butterflysecurity.org/compare</a:t>
            </a:r>
          </a:p>
          <a:p>
            <a:pPr lvl="0"/>
            <a:r>
              <a:rPr/>
              <a:t>OIN API Service: https://www.okta.com/integrations/butterfly-security-api-service/</a:t>
            </a:r>
          </a:p>
          <a:p>
            <a:pPr lvl="0"/>
            <a:r>
              <a:rPr/>
              <a:t>OIN SSO/SCIM: https://www.okta.com/integrations/butterfly-security/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Next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15 minute field spotlight for SEs and CS</a:t>
            </a:r>
          </a:p>
          <a:p>
            <a:pPr lvl="0"/>
            <a:r>
              <a:rPr/>
              <a:t>30 minute customer fit walkthrough</a:t>
            </a:r>
          </a:p>
          <a:p>
            <a:pPr lvl="0"/>
            <a:r>
              <a:rPr/>
              <a:t>One tenant, one restore drill, clear success criteria</a:t>
            </a:r>
          </a:p>
          <a:p>
            <a:pPr lvl="0"/>
            <a:r>
              <a:rPr/>
              <a:t>https://calendly.com/mick-butterflysecurity/30min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Recover your Okta org in minutes, not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Recovery-first identity resilience for Okta teams</a:t>
            </a:r>
          </a:p>
          <a:p>
            <a:pPr lvl="0"/>
            <a:r>
              <a:rPr/>
              <a:t>Backup, diff, restore preview, and audit evidence</a:t>
            </a:r>
          </a:p>
          <a:p>
            <a:pPr lvl="0"/>
            <a:r>
              <a:rPr/>
              <a:t>Built to complement Okta, not compete with it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customer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Customers rely on Okta for access to every critical system</a:t>
            </a:r>
          </a:p>
          <a:p>
            <a:pPr lvl="0"/>
            <a:r>
              <a:rPr/>
              <a:t>A bad policy, group, app, or Workflow change can create broad impact</a:t>
            </a:r>
          </a:p>
          <a:p>
            <a:pPr lvl="0"/>
            <a:r>
              <a:rPr/>
              <a:t>Most teams still recover from screenshots, tickets, logs, and memory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customers ask the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How do we recover if Okta config breaks?</a:t>
            </a:r>
          </a:p>
          <a:p>
            <a:pPr lvl="0"/>
            <a:r>
              <a:rPr/>
              <a:t>Can we preview what a restore will change before touching production?</a:t>
            </a:r>
          </a:p>
          <a:p>
            <a:pPr lvl="0"/>
            <a:r>
              <a:rPr/>
              <a:t>Can we prove what changed for audit, risk, and incident review?</a:t>
            </a:r>
          </a:p>
          <a:p>
            <a:pPr lvl="0"/>
            <a:r>
              <a:rPr/>
              <a:t>What happens to Workflows and automation state?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sales hook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Butterfly gives Okta teams a clean recovery answer</a:t>
            </a:r>
          </a:p>
          <a:p>
            <a:pPr lvl="0"/>
            <a:r>
              <a:rPr/>
              <a:t>Backup the tenant</a:t>
            </a:r>
          </a:p>
          <a:p>
            <a:pPr lvl="0"/>
            <a:r>
              <a:rPr/>
              <a:t>Show the diff</a:t>
            </a:r>
          </a:p>
          <a:p>
            <a:pPr lvl="0"/>
            <a:r>
              <a:rPr/>
              <a:t>Preview the restore</a:t>
            </a:r>
          </a:p>
          <a:p>
            <a:pPr lvl="0"/>
            <a:r>
              <a:rPr/>
              <a:t>Prove the outcome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Where Butterfly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Okta remains the identity platform</a:t>
            </a:r>
          </a:p>
          <a:p>
            <a:pPr lvl="0"/>
            <a:r>
              <a:rPr/>
              <a:t>Butterfly is the recovery and readiness layer around it</a:t>
            </a:r>
          </a:p>
          <a:p>
            <a:pPr lvl="0"/>
            <a:r>
              <a:rPr/>
              <a:t>Best fit: regulated, enterprise, healthcare, finance, SaaS, and large operational tenants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Connect with scoped OAuth credentials</a:t>
            </a:r>
          </a:p>
          <a:p>
            <a:pPr lvl="0"/>
            <a:r>
              <a:rPr/>
              <a:t>Establish baseline backup</a:t>
            </a:r>
          </a:p>
          <a:p>
            <a:pPr lvl="0"/>
            <a:r>
              <a:rPr/>
              <a:t>Monitor drift and changes</a:t>
            </a:r>
          </a:p>
          <a:p>
            <a:pPr lvl="0"/>
            <a:r>
              <a:rPr/>
              <a:t>Preview restore before execution</a:t>
            </a:r>
          </a:p>
          <a:p>
            <a:pPr lvl="0"/>
            <a:r>
              <a:rPr/>
              <a:t>Export audit evidence after recovery actions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we cover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Okta users, groups, apps, policies, authorization servers, and schemas</a:t>
            </a:r>
          </a:p>
          <a:p>
            <a:pPr lvl="0"/>
            <a:r>
              <a:rPr/>
              <a:t>Okta Workflows, including flow versions, folders, tables, and connector projects</a:t>
            </a:r>
          </a:p>
          <a:p>
            <a:pPr lvl="0"/>
            <a:r>
              <a:rPr/>
              <a:t>Auth0 recovery surface where relevant</a:t>
            </a:r>
          </a:p>
          <a:p>
            <a:pPr lvl="0"/>
            <a:r>
              <a:rPr/>
              <a:t>Compliance evidence for SOC 2, HIPAA, PCI DSS, NIST, ISO 27001, and CIS Controls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this is different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Recovery-first, not archive-first</a:t>
            </a:r>
          </a:p>
          <a:p>
            <a:pPr lvl="0"/>
            <a:r>
              <a:rPr/>
              <a:t>Restore preview before production changes</a:t>
            </a:r>
          </a:p>
          <a:p>
            <a:pPr lvl="0"/>
            <a:r>
              <a:rPr/>
              <a:t>Okta Workflows and Connector Builder coverage</a:t>
            </a:r>
          </a:p>
          <a:p>
            <a:pPr lvl="0"/>
            <a:r>
              <a:rPr/>
              <a:t>Audit evidence tied to recovery actions</a:t>
            </a:r>
          </a:p>
          <a:p>
            <a:pPr lvl="0"/>
            <a:r>
              <a:rPr/>
              <a:t>Listed in the Okta Integration Network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Butterfly Security Field Deck</dc:title>
  <dc:creator>Mick Johnson</dc:creator>
  <cp:keywords/>
  <dcterms:created xsi:type="dcterms:W3CDTF">2026-06-10T02:28:50Z</dcterms:created>
  <dcterms:modified xsi:type="dcterms:W3CDTF">2026-06-10T02:28:50Z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June 2026</vt:lpwstr>
  </property>
</Properties>
</file>